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8953500" cy="7505700"/>
  <p:notesSz cx="6858000" cy="9144000"/>
  <p:embeddedFontLst>
    <p:embeddedFont>
      <p:font typeface="Proxima Nova" charset="1" panose="02000506030000020004"/>
      <p:regular r:id="rId8"/>
    </p:embeddedFont>
    <p:embeddedFont>
      <p:font typeface="Bakerie Bold" charset="1" panose="00000800000000000000"/>
      <p:regular r:id="rId9"/>
    </p:embeddedFont>
    <p:embeddedFont>
      <p:font typeface="Canva Sans" charset="1" panose="020B0503030501040103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0" y="0"/>
            <a:ext cx="8953500" cy="7505700"/>
          </a:xfrm>
          <a:custGeom>
            <a:avLst/>
            <a:gdLst/>
            <a:ahLst/>
            <a:cxnLst/>
            <a:rect r="r" b="b" t="t" l="l"/>
            <a:pathLst>
              <a:path h="7505700" w="8953500">
                <a:moveTo>
                  <a:pt x="8953500" y="0"/>
                </a:moveTo>
                <a:lnTo>
                  <a:pt x="0" y="0"/>
                </a:lnTo>
                <a:lnTo>
                  <a:pt x="0" y="7505700"/>
                </a:lnTo>
                <a:lnTo>
                  <a:pt x="8953500" y="7505700"/>
                </a:lnTo>
                <a:lnTo>
                  <a:pt x="8953500" y="0"/>
                </a:lnTo>
                <a:close/>
              </a:path>
            </a:pathLst>
          </a:custGeom>
          <a:blipFill>
            <a:blip r:embed="rId2"/>
            <a:stretch>
              <a:fillRect l="-21122" t="0" r="-470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87792" y="1920286"/>
            <a:ext cx="1832564" cy="1832564"/>
          </a:xfrm>
          <a:custGeom>
            <a:avLst/>
            <a:gdLst/>
            <a:ahLst/>
            <a:cxnLst/>
            <a:rect r="r" b="b" t="t" l="l"/>
            <a:pathLst>
              <a:path h="1832564" w="1832564">
                <a:moveTo>
                  <a:pt x="0" y="0"/>
                </a:moveTo>
                <a:lnTo>
                  <a:pt x="1832565" y="0"/>
                </a:lnTo>
                <a:lnTo>
                  <a:pt x="1832565" y="1832564"/>
                </a:lnTo>
                <a:lnTo>
                  <a:pt x="0" y="183256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610821" y="743777"/>
            <a:ext cx="2559534" cy="11411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61"/>
              </a:lnSpc>
            </a:pPr>
            <a:r>
              <a:rPr lang="en-US" sz="8248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Tips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476750" y="2217044"/>
            <a:ext cx="5110132" cy="872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26"/>
              </a:lnSpc>
            </a:pPr>
            <a:r>
              <a:rPr lang="en-US" b="true" sz="6311">
                <a:solidFill>
                  <a:srgbClr val="44121B"/>
                </a:solidFill>
                <a:latin typeface="Bakerie Bold"/>
                <a:ea typeface="Bakerie Bold"/>
                <a:cs typeface="Bakerie Bold"/>
                <a:sym typeface="Bakerie Bold"/>
              </a:rPr>
              <a:t>FACEBOOK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350444" y="3175474"/>
            <a:ext cx="3362744" cy="29929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91"/>
              </a:lnSpc>
            </a:pPr>
            <a:r>
              <a:rPr lang="en-US" b="true" sz="5611">
                <a:solidFill>
                  <a:srgbClr val="44121B"/>
                </a:solidFill>
                <a:latin typeface="Bakerie Bold"/>
                <a:ea typeface="Bakerie Bold"/>
                <a:cs typeface="Bakerie Bold"/>
                <a:sym typeface="Bakerie Bold"/>
              </a:rPr>
              <a:t>LATEST UPDATES FROM META! 🚀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0" y="-19050"/>
            <a:ext cx="8202930" cy="39884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02"/>
              </a:lnSpc>
            </a:pPr>
            <a:r>
              <a:rPr lang="en-US" sz="11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🤩 Facebook માં શું છે નવું? મેટાના તાજેતરના અપડેટ્સ! 🚀</a:t>
            </a:r>
          </a:p>
          <a:p>
            <a:pPr algn="ctr">
              <a:lnSpc>
                <a:spcPts val="1602"/>
              </a:lnSpc>
            </a:pPr>
            <a:r>
              <a:rPr lang="en-US" sz="11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​તમે વિચારી રહ્યા હશો કે Facebook તો જૂનું થઈ ગયું છે, પણ મેટા સતત પ્લેટફોર્મને વધુ સારું અને આકર્ષક બનાવી રહ્યું છે! ચાલો જોઈએ કેટલાક તાજેતરના અને મહત્ત્વના અપડેટ્સ:</a:t>
            </a:r>
          </a:p>
          <a:p>
            <a:pPr algn="ctr">
              <a:lnSpc>
                <a:spcPts val="1602"/>
              </a:lnSpc>
            </a:pPr>
            <a:r>
              <a:rPr lang="en-US" sz="11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​૧. </a:t>
            </a:r>
            <a:r>
              <a:rPr lang="en-US" sz="11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AI ટૂલ્સ અને પર્સનલાઇઝ્ડ એક્સપિરિયન્સ 🤖</a:t>
            </a:r>
          </a:p>
          <a:p>
            <a:pPr algn="ctr">
              <a:lnSpc>
                <a:spcPts val="1602"/>
              </a:lnSpc>
            </a:pPr>
            <a:r>
              <a:rPr lang="en-US" sz="11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​જનરેટિવ AI ફીચર્સ: મેટા હવે Facebook માં AI-જનરેટેડ સ્ટીકર્સ, ઇમેજ એડિટિંગ ટૂલ્સ અને AI આસિસ્ટન્ટ્સને એકીકૃત કરી રહ્યું છે. આનાથી કન્ટેન્ટ બનાવવું અને શેર કરવું વધુ મનોરંજક બનશે.</a:t>
            </a:r>
          </a:p>
          <a:p>
            <a:pPr algn="ctr">
              <a:lnSpc>
                <a:spcPts val="1602"/>
              </a:lnSpc>
            </a:pPr>
            <a:r>
              <a:rPr lang="en-US" sz="11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​રેકમેન્ડેશન એન્જિન: યુઝર્સને તેમની રુચિ અનુસાર કન્ટેન્ટ, રીલ્સ અને ગ્રુપ્સ બતાવવા માટે AI-પાવર્ડ રેકમેન્ડેશન સિસ્ટમ્સ વધુ સ્માર્ટ બની રહી છે.</a:t>
            </a:r>
          </a:p>
          <a:p>
            <a:pPr algn="ctr">
              <a:lnSpc>
                <a:spcPts val="1602"/>
              </a:lnSpc>
            </a:pPr>
            <a:r>
              <a:rPr lang="en-US" sz="11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​૨. રીલ્સ અને વિડિઓઝ પર વધુ ફોકસ 🎬</a:t>
            </a:r>
          </a:p>
          <a:p>
            <a:pPr algn="ctr">
              <a:lnSpc>
                <a:spcPts val="1602"/>
              </a:lnSpc>
            </a:pPr>
            <a:r>
              <a:rPr lang="en-US" sz="11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​મોનેટાઇઝેશન વિસ્તરણ: રીલ્સ અને લાંબા ફોર્મેટની વિડિઓઝ માટે મોનેટાઇઝેશનના વિકલ્પોમાં વધારો થઈ રહ્યો છે, જેથી સર્જકો વધુ કમાણી કરી શકે.</a:t>
            </a:r>
          </a:p>
          <a:p>
            <a:pPr algn="ctr">
              <a:lnSpc>
                <a:spcPts val="1602"/>
              </a:lnSpc>
            </a:pPr>
            <a:r>
              <a:rPr lang="en-US" sz="11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​ક્રોસ-પ્લેટફોર્મ શેરિંગ: ઇન્સ્ટાગ્રામ અને Facebook વચ્ચે રીલ્સનું સીમલેસ શેરિંગ સુધારવામાં આવ્યું છે, જેથી કન્ટેન્ટની પહોંચ વધે.</a:t>
            </a:r>
          </a:p>
          <a:p>
            <a:pPr algn="ctr">
              <a:lnSpc>
                <a:spcPts val="1602"/>
              </a:lnSpc>
            </a:pPr>
            <a:r>
              <a:rPr lang="en-US" sz="11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​૩. પ્રાઇવસી અને સેફ્ટી અપડેટ્સ 🔒</a:t>
            </a:r>
          </a:p>
          <a:p>
            <a:pPr algn="ctr">
              <a:lnSpc>
                <a:spcPts val="1602"/>
              </a:lnSpc>
            </a:pPr>
            <a:r>
              <a:rPr lang="en-US" sz="11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​એન્ક્રિપ્ટેડ મેસેજિંગ: મેટા હવે Facebook મેસેન્જરમાં ડિફોલ્ટ એન્ડ-ટુ-એન્ડ એન્ક્રિપ્શન રોલ આઉટ કરી રહ્યું છે, જે તમારી વાતચીતને વધુ સુરક્ષિત બનાવશે.</a:t>
            </a:r>
          </a:p>
          <a:p>
            <a:pPr algn="ctr">
              <a:lnSpc>
                <a:spcPts val="1602"/>
              </a:lnSpc>
            </a:pPr>
            <a:r>
              <a:rPr lang="en-US" sz="11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​પેરેંટલ કંટ્રોલ્સ: યુવા યુઝર્સ માટે પ્રાઇવસી સેટિંગ્સ અને પેરેંટલ કંટ્રોલ્સને વધુ મજબૂત બનાવવામાં આવી રહ્યા છે.</a:t>
            </a:r>
          </a:p>
          <a:p>
            <a:pPr algn="ctr">
              <a:lnSpc>
                <a:spcPts val="1602"/>
              </a:lnSpc>
            </a:pPr>
            <a:r>
              <a:rPr lang="en-US" sz="11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​૪. બિઝનેસ અને કમ્યુનિટી માટે સુધારાઓ 💼🤝</a:t>
            </a:r>
          </a:p>
          <a:p>
            <a:pPr algn="ctr">
              <a:lnSpc>
                <a:spcPts val="1602"/>
              </a:lnSpc>
            </a:pPr>
            <a:r>
              <a:rPr lang="en-US" sz="11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​બિઝનેસ મેસેજિંગ: નાના બિઝનેસ માટે ગ્રાહકો સાથે સીધો સંવાદ કરવા માટે મેસેન્જર અને Instagram ડાયરેક્ટને વધુ સારા બનાવવામાં આવ્યા છે.</a:t>
            </a:r>
          </a:p>
          <a:p>
            <a:pPr algn="ctr">
              <a:lnSpc>
                <a:spcPts val="1602"/>
              </a:lnSpc>
            </a:pPr>
            <a:r>
              <a:rPr lang="en-US" sz="11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​ગ્રુપ ફીચર્સ: Facebook ગ્રુપ્સને વધુ ઇન્ટરેક્ટિવ અને મેનેજ કરવા માટે સરળ બનાવવા માટે નવા ટૂલ્સ ઉમેરવામાં આવ્યા છે.</a:t>
            </a:r>
          </a:p>
          <a:p>
            <a:pPr algn="ctr">
              <a:lnSpc>
                <a:spcPts val="1602"/>
              </a:lnSpc>
            </a:pPr>
            <a:r>
              <a:rPr lang="en-US" sz="11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​Facebook હવે માત્ર સોશિયલ નેટવર્કિંગ પ્લેટફોર્મ નથી, પરંતુ AI અને કન્ટેન્ટ ક્રિએશનનું એક ઇકોસિસ્ટમ બની રહ્યું છે!</a:t>
            </a:r>
          </a:p>
          <a:p>
            <a:pPr algn="ctr">
              <a:lnSpc>
                <a:spcPts val="1602"/>
              </a:lnSpc>
            </a:pPr>
            <a:r>
              <a:rPr lang="en-US" sz="114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​#FacebookUpdates #Meta #AIonFacebook #Reels #DigitalMarketing #SocialMediaNews #PrivacyMatters #TechNews #NewFeatures #AI 🤖🎬</a:t>
            </a:r>
          </a:p>
          <a:p>
            <a:pPr algn="ctr">
              <a:lnSpc>
                <a:spcPts val="1602"/>
              </a:lnSpc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DAG1HP4va0o</dc:identifier>
  <dcterms:modified xsi:type="dcterms:W3CDTF">2011-08-01T06:04:30Z</dcterms:modified>
  <cp:revision>1</cp:revision>
  <dc:title>What's new on Facebook? Latest updates from Meta! 🚀</dc:title>
</cp:coreProperties>
</file>